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40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27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61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402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44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231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541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1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04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3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37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9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3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53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63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58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8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B64E7-75BA-4A3E-88D8-971AF1366C50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16263-AD45-4261-B26D-B4FBD2552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7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44" y="3193025"/>
            <a:ext cx="3546987" cy="3546987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126193" y="1207361"/>
            <a:ext cx="626004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ЗАСЕДАНИЕ</a:t>
            </a:r>
          </a:p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МО учителей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естественно-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математического 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цикла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495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8424" y="224135"/>
            <a:ext cx="86373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План заседания МО ЕМЦ: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6890" y="1147465"/>
            <a:ext cx="1020984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Итоги работы за 1 четверть</a:t>
            </a:r>
            <a:r>
              <a:rPr lang="ru-RU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Обсуждение плана работы с отстающими.</a:t>
            </a:r>
            <a:endParaRPr lang="ru-RU" sz="3200" b="1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514350" indent="-514350">
              <a:buAutoNum type="arabicPeriod"/>
            </a:pPr>
            <a:r>
              <a:rPr lang="ru-RU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Обсуждение «методических недель».</a:t>
            </a:r>
          </a:p>
          <a:p>
            <a:pPr marL="514350" indent="-514350">
              <a:buAutoNum type="arabicPeriod"/>
            </a:pPr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Обсуждение структуры урока.</a:t>
            </a:r>
          </a:p>
          <a:p>
            <a:pPr marL="514350" indent="-514350">
              <a:buAutoNum type="arabicPeriod"/>
            </a:pPr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Внесение в график взаимопосещение уроков.</a:t>
            </a:r>
          </a:p>
          <a:p>
            <a:pPr marL="514350" indent="-514350">
              <a:buAutoNum type="arabicPeriod"/>
            </a:pPr>
            <a:r>
              <a:rPr lang="ru-RU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Другое.</a:t>
            </a:r>
            <a:endParaRPr lang="ru-RU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380" y="4069205"/>
            <a:ext cx="7894436" cy="2631479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087828600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10</TotalTime>
  <Words>40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Берлин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Людмила</cp:lastModifiedBy>
  <cp:revision>3</cp:revision>
  <dcterms:created xsi:type="dcterms:W3CDTF">2023-11-02T03:53:44Z</dcterms:created>
  <dcterms:modified xsi:type="dcterms:W3CDTF">2023-11-02T07:30:23Z</dcterms:modified>
</cp:coreProperties>
</file>